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2" r:id="rId6"/>
    <p:sldId id="263" r:id="rId7"/>
    <p:sldId id="260" r:id="rId8"/>
    <p:sldId id="261" r:id="rId9"/>
  </p:sldIdLst>
  <p:sldSz cx="14630400" cy="8229600"/>
  <p:notesSz cx="8229600" cy="14630400"/>
  <p:embeddedFontLst>
    <p:embeddedFont>
      <p:font typeface="Fira Sans" panose="020B0503050000020004" pitchFamily="34" charset="0"/>
      <p:regular r:id="rId11"/>
      <p:bold r:id="rId12"/>
      <p:italic r:id="rId13"/>
      <p:boldItalic r:id="rId14"/>
    </p:embeddedFont>
    <p:embeddedFont>
      <p:font typeface="Heebo Light" pitchFamily="2" charset="-79"/>
      <p:regular r:id="rId15"/>
    </p:embeddedFont>
    <p:embeddedFont>
      <p:font typeface="Montserrat" panose="00000500000000000000" pitchFamily="2" charset="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notesMaster" Target="notesMasters/notesMaster1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694520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3082885"/>
            <a:ext cx="722328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Simple To-Do List in Bash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13182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Font typeface="+mj-lt"/>
              <a:buAutoNum type="arabicPeriod"/>
            </a:pPr>
            <a:r>
              <a:rPr lang="en-US" kern="0" spc="-36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202401040319 : Yashraj Ghule</a:t>
            </a:r>
          </a:p>
          <a:p>
            <a:pPr marL="342900" indent="-342900">
              <a:lnSpc>
                <a:spcPts val="2850"/>
              </a:lnSpc>
              <a:buSzPct val="100000"/>
              <a:buFont typeface="+mj-lt"/>
              <a:buAutoNum type="arabicPeriod"/>
            </a:pPr>
            <a:r>
              <a:rPr lang="en-US" kern="0" spc="-36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202401040283 : Shreyas Yadav</a:t>
            </a:r>
            <a:endParaRPr lang="en-US" dirty="0"/>
          </a:p>
          <a:p>
            <a:pPr marL="342900" indent="-342900">
              <a:lnSpc>
                <a:spcPts val="2850"/>
              </a:lnSpc>
              <a:buSzPct val="100000"/>
              <a:buFont typeface="+mj-lt"/>
              <a:buAutoNum type="arabicPeriod"/>
            </a:pPr>
            <a:r>
              <a:rPr lang="en-US" kern="0" spc="-36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202401040124 : Tejas </a:t>
            </a:r>
            <a:r>
              <a:rPr lang="en-US" kern="0" spc="-36" dirty="0" err="1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Jaju</a:t>
            </a:r>
            <a:endParaRPr lang="en-US" dirty="0"/>
          </a:p>
          <a:p>
            <a:pPr marL="342900" indent="-342900" algn="l">
              <a:lnSpc>
                <a:spcPts val="2850"/>
              </a:lnSpc>
              <a:buSzPct val="100000"/>
              <a:buFont typeface="+mj-lt"/>
              <a:buAutoNum type="arabicPeriod"/>
            </a:pPr>
            <a:endParaRPr lang="en-US" dirty="0"/>
          </a:p>
        </p:txBody>
      </p:sp>
      <p:pic>
        <p:nvPicPr>
          <p:cNvPr id="8" name="Image 0" descr="preencoded.png">
            <a:extLst>
              <a:ext uri="{FF2B5EF4-FFF2-40B4-BE49-F238E27FC236}">
                <a16:creationId xmlns:a16="http://schemas.microsoft.com/office/drawing/2014/main" id="{6552CD06-4C75-D122-A859-C20B03D245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1973223"/>
            <a:ext cx="722328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Simple To-Do List in Bash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022163"/>
            <a:ext cx="7556421" cy="1685092"/>
          </a:xfrm>
          <a:prstGeom prst="roundRect">
            <a:avLst>
              <a:gd name="adj" fmla="val 5654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" name="Text 2"/>
          <p:cNvSpPr/>
          <p:nvPr/>
        </p:nvSpPr>
        <p:spPr>
          <a:xfrm>
            <a:off x="1028224" y="3256598"/>
            <a:ext cx="376178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Add, View, Complete Tasks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8224" y="3747016"/>
            <a:ext cx="70875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This Bash script offers a straightforward command-line interface for managing your tasks.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93790" y="4934069"/>
            <a:ext cx="7556421" cy="1322189"/>
          </a:xfrm>
          <a:prstGeom prst="roundRect">
            <a:avLst>
              <a:gd name="adj" fmla="val 7205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8" name="Text 5"/>
          <p:cNvSpPr/>
          <p:nvPr/>
        </p:nvSpPr>
        <p:spPr>
          <a:xfrm>
            <a:off x="1028224" y="5168503"/>
            <a:ext cx="357282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Command-Line Interface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28224" y="5658922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Key features include adding, viewing, and marking tasks as complete.</a:t>
            </a:r>
            <a:endParaRPr lang="en-US" sz="1750" dirty="0"/>
          </a:p>
        </p:txBody>
      </p:sp>
      <p:pic>
        <p:nvPicPr>
          <p:cNvPr id="10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8331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Project Workflow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1873448"/>
            <a:ext cx="3005495" cy="185749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401443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Add Tasks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4504849"/>
            <a:ext cx="3005495" cy="31437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GB" sz="1750" dirty="0">
                <a:solidFill>
                  <a:srgbClr val="DCD7E5"/>
                </a:solidFill>
                <a:latin typeface="Heebo Light" pitchFamily="34" charset="0"/>
                <a:cs typeface="Heebo Light" pitchFamily="34" charset="-120"/>
              </a:rPr>
              <a:t>Use the </a:t>
            </a:r>
            <a:r>
              <a:rPr lang="en-GB" sz="1750" i="1" dirty="0" err="1">
                <a:solidFill>
                  <a:srgbClr val="DCD7E5"/>
                </a:solidFill>
                <a:latin typeface="Heebo Light" pitchFamily="34" charset="0"/>
                <a:cs typeface="Heebo Light" pitchFamily="34" charset="-120"/>
              </a:rPr>
              <a:t>create_task</a:t>
            </a:r>
            <a:r>
              <a:rPr lang="en-GB" sz="1750" dirty="0">
                <a:solidFill>
                  <a:srgbClr val="DCD7E5"/>
                </a:solidFill>
                <a:latin typeface="Heebo Light" pitchFamily="34" charset="0"/>
                <a:cs typeface="Heebo Light" pitchFamily="34" charset="-120"/>
              </a:rPr>
              <a:t> option to add a task. The script will prompt for the task name and a due date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GB" sz="1750" dirty="0">
                <a:solidFill>
                  <a:srgbClr val="DCD7E5"/>
                </a:solidFill>
                <a:latin typeface="Heebo Light" pitchFamily="34" charset="0"/>
                <a:cs typeface="Heebo Light" pitchFamily="34" charset="-120"/>
              </a:rPr>
              <a:t>Example: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GB" sz="1750" dirty="0">
                <a:solidFill>
                  <a:srgbClr val="DCD7E5"/>
                </a:solidFill>
                <a:latin typeface="Heebo Light" pitchFamily="34" charset="0"/>
                <a:cs typeface="Heebo Light" pitchFamily="34" charset="-120"/>
              </a:rPr>
              <a:t>Task: Complete project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GB" sz="1750" dirty="0">
                <a:solidFill>
                  <a:srgbClr val="DCD7E5"/>
                </a:solidFill>
                <a:latin typeface="Heebo Light" pitchFamily="34" charset="0"/>
                <a:cs typeface="Heebo Light" pitchFamily="34" charset="-120"/>
              </a:rPr>
              <a:t>Due Date: 2025-01-10 12:00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9446" y="1873448"/>
            <a:ext cx="3005614" cy="185749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139446" y="401443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View Tasks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4139446" y="4504849"/>
            <a:ext cx="3005614" cy="32961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GB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Use </a:t>
            </a:r>
            <a:r>
              <a:rPr lang="en-GB" sz="1750" i="1" dirty="0" err="1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view_completed</a:t>
            </a:r>
            <a:r>
              <a:rPr lang="en-GB" sz="1750" i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</a:t>
            </a:r>
            <a:r>
              <a:rPr lang="en-GB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to see completed tasks and </a:t>
            </a:r>
            <a:r>
              <a:rPr lang="en-GB" sz="1750" i="1" dirty="0" err="1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view_incomplete</a:t>
            </a:r>
            <a:r>
              <a:rPr lang="en-GB" sz="1750" i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</a:t>
            </a:r>
            <a:r>
              <a:rPr lang="en-GB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for pending tasks.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GB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Completed tasks are marked "Completed," while incomplete tasks show the due date, status, and overdue flag.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5221" y="1873448"/>
            <a:ext cx="3005614" cy="1857494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485221" y="401443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Complete Tasks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7485221" y="4504849"/>
            <a:ext cx="300561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GB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Use the </a:t>
            </a:r>
            <a:r>
              <a:rPr lang="en-GB" sz="1750" i="1" dirty="0" err="1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mark_completed</a:t>
            </a:r>
            <a:r>
              <a:rPr lang="en-GB" sz="1750" i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</a:t>
            </a:r>
            <a:r>
              <a:rPr lang="en-GB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option and provide the task number to mark a task as completed.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GB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Example:</a:t>
            </a:r>
          </a:p>
          <a:p>
            <a:pPr marL="0" indent="0" algn="l">
              <a:lnSpc>
                <a:spcPts val="2850"/>
              </a:lnSpc>
              <a:buNone/>
            </a:pPr>
            <a:endParaRPr lang="en-GB" sz="1750" dirty="0">
              <a:solidFill>
                <a:srgbClr val="DCD7E5"/>
              </a:solidFill>
              <a:latin typeface="Heebo Light" pitchFamily="34" charset="0"/>
              <a:ea typeface="Heebo Light" pitchFamily="34" charset="-122"/>
              <a:cs typeface="Heebo Light" pitchFamily="34" charset="-120"/>
            </a:endParaRPr>
          </a:p>
          <a:p>
            <a:pPr marL="0" indent="0" algn="l">
              <a:lnSpc>
                <a:spcPts val="2850"/>
              </a:lnSpc>
              <a:buNone/>
            </a:pPr>
            <a:r>
              <a:rPr lang="en-GB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Task: Task 2 marked as completed!</a:t>
            </a:r>
            <a:endParaRPr lang="en-US" sz="17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30997" y="1873448"/>
            <a:ext cx="3005614" cy="1857494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0830997" y="401443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Due Dates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10830997" y="4504849"/>
            <a:ext cx="300561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GB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You can specify a due date when adding tasks. The script validates the date and checks if tasks are overdue.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GB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Use </a:t>
            </a:r>
            <a:r>
              <a:rPr lang="en-GB" sz="1750" i="1" dirty="0" err="1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view_incomplete</a:t>
            </a:r>
            <a:r>
              <a:rPr lang="en-GB" sz="1750" i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</a:t>
            </a:r>
            <a:r>
              <a:rPr lang="en-GB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to see tasks with due dates and </a:t>
            </a:r>
            <a:r>
              <a:rPr lang="en-GB" sz="1750" i="1" dirty="0" err="1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view_completed</a:t>
            </a:r>
            <a:r>
              <a:rPr lang="en-GB" sz="1750" i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</a:t>
            </a:r>
            <a:r>
              <a:rPr lang="en-GB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for completed tasks with date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53647"/>
            <a:ext cx="1297078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Important Bash Commands Used in the Code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716054"/>
            <a:ext cx="4196358" cy="2047994"/>
          </a:xfrm>
          <a:prstGeom prst="roundRect">
            <a:avLst>
              <a:gd name="adj" fmla="val 4652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" name="Text 2"/>
          <p:cNvSpPr/>
          <p:nvPr/>
        </p:nvSpPr>
        <p:spPr>
          <a:xfrm>
            <a:off x="1028224" y="295048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grep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028224" y="3440906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Searches for patterns in files, used to find specific tasks or statuses.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5216962" y="2716054"/>
            <a:ext cx="4196358" cy="2047994"/>
          </a:xfrm>
          <a:prstGeom prst="roundRect">
            <a:avLst>
              <a:gd name="adj" fmla="val 4652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7" name="Text 5"/>
          <p:cNvSpPr/>
          <p:nvPr/>
        </p:nvSpPr>
        <p:spPr>
          <a:xfrm>
            <a:off x="5451396" y="295048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cut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5451396" y="3440906"/>
            <a:ext cx="372749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Splits strings based on delimiters, used to extract specific parts of data (e.g., year, month).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9640133" y="2716054"/>
            <a:ext cx="4196358" cy="2047994"/>
          </a:xfrm>
          <a:prstGeom prst="roundRect">
            <a:avLst>
              <a:gd name="adj" fmla="val 4652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0" name="Text 8"/>
          <p:cNvSpPr/>
          <p:nvPr/>
        </p:nvSpPr>
        <p:spPr>
          <a:xfrm>
            <a:off x="9874568" y="295048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date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9874568" y="3440906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Handles and formats dates/times for task due dates and current time.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793790" y="4990862"/>
            <a:ext cx="6408063" cy="1685092"/>
          </a:xfrm>
          <a:prstGeom prst="roundRect">
            <a:avLst>
              <a:gd name="adj" fmla="val 5654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3" name="Text 11"/>
          <p:cNvSpPr/>
          <p:nvPr/>
        </p:nvSpPr>
        <p:spPr>
          <a:xfrm>
            <a:off x="1028224" y="522529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sed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1028224" y="5715714"/>
            <a:ext cx="59391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Edits text in files, used for updating task statuses.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7428667" y="4990862"/>
            <a:ext cx="6408063" cy="1685092"/>
          </a:xfrm>
          <a:prstGeom prst="roundRect">
            <a:avLst>
              <a:gd name="adj" fmla="val 5654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6" name="Text 14"/>
          <p:cNvSpPr/>
          <p:nvPr/>
        </p:nvSpPr>
        <p:spPr>
          <a:xfrm>
            <a:off x="7663101" y="522529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touch</a:t>
            </a:r>
            <a:endParaRPr lang="en-US" sz="2200" dirty="0"/>
          </a:p>
        </p:txBody>
      </p:sp>
      <p:sp>
        <p:nvSpPr>
          <p:cNvPr id="17" name="Text 15"/>
          <p:cNvSpPr/>
          <p:nvPr/>
        </p:nvSpPr>
        <p:spPr>
          <a:xfrm>
            <a:off x="7663101" y="5715714"/>
            <a:ext cx="59391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Creates empty files, used to create the tasks file if it doesn't exist.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BF103BF2-57B8-606B-7246-38B4F4D132AD}"/>
              </a:ext>
            </a:extLst>
          </p:cNvPr>
          <p:cNvSpPr/>
          <p:nvPr/>
        </p:nvSpPr>
        <p:spPr>
          <a:xfrm>
            <a:off x="705383" y="56385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Output</a:t>
            </a:r>
            <a:endParaRPr lang="en-US" sz="4450" dirty="0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06DFAB86-1EEB-379F-349C-A74AA2E2F52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51583" b="14871"/>
          <a:stretch/>
        </p:blipFill>
        <p:spPr>
          <a:xfrm>
            <a:off x="705383" y="1357979"/>
            <a:ext cx="6346081" cy="5927724"/>
          </a:xfrm>
          <a:prstGeom prst="rect">
            <a:avLst/>
          </a:prstGeom>
        </p:spPr>
      </p:pic>
      <p:pic>
        <p:nvPicPr>
          <p:cNvPr id="6" name="Picture 5" descr="A screenshot of a computer">
            <a:extLst>
              <a:ext uri="{FF2B5EF4-FFF2-40B4-BE49-F238E27FC236}">
                <a16:creationId xmlns:a16="http://schemas.microsoft.com/office/drawing/2014/main" id="{71EE4C8A-AD04-BBD3-15F6-B852AB878D6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" r="54623" b="23733"/>
          <a:stretch/>
        </p:blipFill>
        <p:spPr>
          <a:xfrm>
            <a:off x="7286092" y="1357980"/>
            <a:ext cx="6638925" cy="5927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3683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program">
            <a:extLst>
              <a:ext uri="{FF2B5EF4-FFF2-40B4-BE49-F238E27FC236}">
                <a16:creationId xmlns:a16="http://schemas.microsoft.com/office/drawing/2014/main" id="{B22F1128-9D89-985C-BFD9-4EA7E456713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47561"/>
          <a:stretch/>
        </p:blipFill>
        <p:spPr>
          <a:xfrm>
            <a:off x="814824" y="1449484"/>
            <a:ext cx="6355409" cy="5739675"/>
          </a:xfrm>
          <a:prstGeom prst="rect">
            <a:avLst/>
          </a:prstGeom>
        </p:spPr>
      </p:pic>
      <p:pic>
        <p:nvPicPr>
          <p:cNvPr id="5" name="Picture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F732BAEA-D765-79D3-BD7C-8A0B1E78B9D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2439" r="9302"/>
          <a:stretch/>
        </p:blipFill>
        <p:spPr>
          <a:xfrm>
            <a:off x="7460168" y="1449485"/>
            <a:ext cx="6355409" cy="5739675"/>
          </a:xfrm>
          <a:prstGeom prst="rect">
            <a:avLst/>
          </a:prstGeom>
        </p:spPr>
      </p:pic>
      <p:sp>
        <p:nvSpPr>
          <p:cNvPr id="6" name="Text 0">
            <a:extLst>
              <a:ext uri="{FF2B5EF4-FFF2-40B4-BE49-F238E27FC236}">
                <a16:creationId xmlns:a16="http://schemas.microsoft.com/office/drawing/2014/main" id="{AEE1CE46-8C1B-D486-3645-0F009D53F662}"/>
              </a:ext>
            </a:extLst>
          </p:cNvPr>
          <p:cNvSpPr/>
          <p:nvPr/>
        </p:nvSpPr>
        <p:spPr>
          <a:xfrm>
            <a:off x="758283" y="563856"/>
            <a:ext cx="558216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Output</a:t>
            </a:r>
            <a:endParaRPr lang="en-US" sz="4450" dirty="0"/>
          </a:p>
        </p:txBody>
      </p:sp>
    </p:spTree>
    <p:extLst>
      <p:ext uri="{BB962C8B-B14F-4D97-AF65-F5344CB8AC3E}">
        <p14:creationId xmlns:p14="http://schemas.microsoft.com/office/powerpoint/2010/main" val="31900960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76677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Use of Project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3815715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4609505"/>
            <a:ext cx="353425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Quick task management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93790" y="5099923"/>
            <a:ext cx="36080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For terminal users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2021" y="3815715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742021" y="460950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Learn Bash basics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4742021" y="5099923"/>
            <a:ext cx="3608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Through practical example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3429" y="599837"/>
            <a:ext cx="6087666" cy="6816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350"/>
              </a:lnSpc>
              <a:buNone/>
            </a:pPr>
            <a:r>
              <a:rPr lang="en-US" sz="42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Result and Conclusion</a:t>
            </a:r>
            <a:endParaRPr lang="en-US" sz="42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429" y="1717715"/>
            <a:ext cx="6143506" cy="379690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63429" y="5787271"/>
            <a:ext cx="3653671" cy="3407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Functional Bash To-Do List</a:t>
            </a:r>
            <a:endParaRPr lang="en-US" sz="2100" dirty="0"/>
          </a:p>
        </p:txBody>
      </p:sp>
      <p:sp>
        <p:nvSpPr>
          <p:cNvPr id="5" name="Text 2"/>
          <p:cNvSpPr/>
          <p:nvPr/>
        </p:nvSpPr>
        <p:spPr>
          <a:xfrm>
            <a:off x="763429" y="6258878"/>
            <a:ext cx="6388179" cy="10469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This project successfully delivers a functional command-line to-do list application written in Bash. Users can add, view, and complete tasks efficiently.</a:t>
            </a:r>
            <a:endParaRPr lang="en-US" sz="1700" dirty="0"/>
          </a:p>
        </p:txBody>
      </p:sp>
      <p:sp>
        <p:nvSpPr>
          <p:cNvPr id="7" name="Text 3"/>
          <p:cNvSpPr/>
          <p:nvPr/>
        </p:nvSpPr>
        <p:spPr>
          <a:xfrm>
            <a:off x="7478792" y="5787271"/>
            <a:ext cx="3240762" cy="3407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Effective Data Handling</a:t>
            </a:r>
            <a:endParaRPr lang="en-US" sz="2100" dirty="0"/>
          </a:p>
        </p:txBody>
      </p:sp>
      <p:sp>
        <p:nvSpPr>
          <p:cNvPr id="8" name="Text 4"/>
          <p:cNvSpPr/>
          <p:nvPr/>
        </p:nvSpPr>
        <p:spPr>
          <a:xfrm>
            <a:off x="7478792" y="6258878"/>
            <a:ext cx="6388179" cy="13958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The script efficiently manages task data, leveraging Bash commands like `grep`, `cut`, `date`, `sed`, and `touch` for seamless user input and data manipulation. </a:t>
            </a:r>
            <a:endParaRPr lang="en-US" sz="1700" dirty="0"/>
          </a:p>
        </p:txBody>
      </p:sp>
      <p:pic>
        <p:nvPicPr>
          <p:cNvPr id="14" name="Picture 13" descr="A diagram of a process">
            <a:extLst>
              <a:ext uri="{FF2B5EF4-FFF2-40B4-BE49-F238E27FC236}">
                <a16:creationId xmlns:a16="http://schemas.microsoft.com/office/drawing/2014/main" id="{074C9D5D-5E5C-ED70-BB15-A25DD2340C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8792" y="1717590"/>
            <a:ext cx="6143506" cy="379702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387</Words>
  <Application>Microsoft Office PowerPoint</Application>
  <PresentationFormat>Custom</PresentationFormat>
  <Paragraphs>55</Paragraphs>
  <Slides>8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Montserrat</vt:lpstr>
      <vt:lpstr>Arial</vt:lpstr>
      <vt:lpstr>Heebo Light</vt:lpstr>
      <vt:lpstr>Fira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Yashraj Ghule</cp:lastModifiedBy>
  <cp:revision>2</cp:revision>
  <dcterms:created xsi:type="dcterms:W3CDTF">2025-01-02T15:57:54Z</dcterms:created>
  <dcterms:modified xsi:type="dcterms:W3CDTF">2025-01-02T16:29:54Z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efa4170-0d19-0005-0004-bc88714345d2_Enabled">
    <vt:lpwstr>true</vt:lpwstr>
  </property>
  <property fmtid="{D5CDD505-2E9C-101B-9397-08002B2CF9AE}" pid="3" name="MSIP_Label_defa4170-0d19-0005-0004-bc88714345d2_SetDate">
    <vt:lpwstr>2025-01-02T16:29:36Z</vt:lpwstr>
  </property>
  <property fmtid="{D5CDD505-2E9C-101B-9397-08002B2CF9AE}" pid="4" name="MSIP_Label_defa4170-0d19-0005-0004-bc88714345d2_Method">
    <vt:lpwstr>Standard</vt:lpwstr>
  </property>
  <property fmtid="{D5CDD505-2E9C-101B-9397-08002B2CF9AE}" pid="5" name="MSIP_Label_defa4170-0d19-0005-0004-bc88714345d2_Name">
    <vt:lpwstr>defa4170-0d19-0005-0004-bc88714345d2</vt:lpwstr>
  </property>
  <property fmtid="{D5CDD505-2E9C-101B-9397-08002B2CF9AE}" pid="6" name="MSIP_Label_defa4170-0d19-0005-0004-bc88714345d2_SiteId">
    <vt:lpwstr>87aef798-3c85-49bd-b6d9-69ad3e18cc28</vt:lpwstr>
  </property>
  <property fmtid="{D5CDD505-2E9C-101B-9397-08002B2CF9AE}" pid="7" name="MSIP_Label_defa4170-0d19-0005-0004-bc88714345d2_ActionId">
    <vt:lpwstr>dfa3e2eb-8915-4fa3-bed6-8b03ed03f1d1</vt:lpwstr>
  </property>
  <property fmtid="{D5CDD505-2E9C-101B-9397-08002B2CF9AE}" pid="8" name="MSIP_Label_defa4170-0d19-0005-0004-bc88714345d2_ContentBits">
    <vt:lpwstr>0</vt:lpwstr>
  </property>
</Properties>
</file>